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2" r:id="rId5"/>
    <p:sldId id="260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4/16/2018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3FE8A-56AC-4C5A-A1D3-574CA931E5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Pacific and the Homefront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121498-D9F4-47D0-9100-6B5EFAD931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08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74B4C-5544-4610-B05E-68F7B6F91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Mukden, Marco Polo Bridge, &amp; Nanking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8887FE-EBDF-42ED-903A-AF101D846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053" y="1853248"/>
            <a:ext cx="5832947" cy="4757617"/>
          </a:xfrm>
        </p:spPr>
        <p:txBody>
          <a:bodyPr>
            <a:normAutofit/>
          </a:bodyPr>
          <a:lstStyle/>
          <a:p>
            <a:r>
              <a:rPr lang="en-US" sz="3200" b="1" dirty="0"/>
              <a:t>Mukden Incident</a:t>
            </a:r>
          </a:p>
          <a:p>
            <a:r>
              <a:rPr lang="en-US" sz="3200" b="1" dirty="0"/>
              <a:t>Marco Polo Bridge Incident</a:t>
            </a:r>
          </a:p>
          <a:p>
            <a:r>
              <a:rPr lang="en-US" sz="3200" b="1" dirty="0"/>
              <a:t>Rape of Nanking </a:t>
            </a:r>
          </a:p>
        </p:txBody>
      </p:sp>
      <p:pic>
        <p:nvPicPr>
          <p:cNvPr id="1026" name="Picture 2" descr="Image result for mukden incident">
            <a:extLst>
              <a:ext uri="{FF2B5EF4-FFF2-40B4-BE49-F238E27FC236}">
                <a16:creationId xmlns:a16="http://schemas.microsoft.com/office/drawing/2014/main" id="{D7561D14-1EE6-47DD-80F3-72010DFDA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453" y="1285971"/>
            <a:ext cx="4169633" cy="294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rape of nanking">
            <a:extLst>
              <a:ext uri="{FF2B5EF4-FFF2-40B4-BE49-F238E27FC236}">
                <a16:creationId xmlns:a16="http://schemas.microsoft.com/office/drawing/2014/main" id="{3DE85B0F-3A31-41EA-A2DC-392209C0C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81" y="3773028"/>
            <a:ext cx="4260031" cy="283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704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80755-B71D-4DE3-A2F4-0462EFD37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U.S. – Japanese 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805CC-48A9-463B-882A-A1345382ED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555" y="1204106"/>
            <a:ext cx="5919445" cy="5480899"/>
          </a:xfrm>
        </p:spPr>
        <p:txBody>
          <a:bodyPr>
            <a:normAutofit/>
          </a:bodyPr>
          <a:lstStyle/>
          <a:p>
            <a:r>
              <a:rPr lang="en-US" sz="3200" b="1" dirty="0"/>
              <a:t>U.S. oil embargo</a:t>
            </a:r>
          </a:p>
          <a:p>
            <a:r>
              <a:rPr lang="en-US" sz="3200" b="1" dirty="0"/>
              <a:t>Japanese invade Southeast Asia</a:t>
            </a:r>
          </a:p>
          <a:p>
            <a:r>
              <a:rPr lang="en-US" sz="3200" b="1" dirty="0"/>
              <a:t>Philippines</a:t>
            </a:r>
          </a:p>
        </p:txBody>
      </p:sp>
      <p:pic>
        <p:nvPicPr>
          <p:cNvPr id="2050" name="Picture 2" descr="Image result for japanese in the philippines">
            <a:extLst>
              <a:ext uri="{FF2B5EF4-FFF2-40B4-BE49-F238E27FC236}">
                <a16:creationId xmlns:a16="http://schemas.microsoft.com/office/drawing/2014/main" id="{E92B20A2-42EC-4FB4-BF88-094051E7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194" y="382409"/>
            <a:ext cx="4509335" cy="350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ridge on the river kwai">
            <a:extLst>
              <a:ext uri="{FF2B5EF4-FFF2-40B4-BE49-F238E27FC236}">
                <a16:creationId xmlns:a16="http://schemas.microsoft.com/office/drawing/2014/main" id="{009527B2-D4E3-4C07-BA31-09A5A05AF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9123" y="3369494"/>
            <a:ext cx="4337221" cy="327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826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D362-E053-457E-83A9-1667B74F3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684" y="89419"/>
            <a:ext cx="9404723" cy="1400530"/>
          </a:xfrm>
        </p:spPr>
        <p:txBody>
          <a:bodyPr/>
          <a:lstStyle/>
          <a:p>
            <a:r>
              <a:rPr lang="en-US" b="1" dirty="0"/>
              <a:t>Pearl Harbor &amp; Island Hopping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20F0F-982B-4A65-AC3E-41D245EA0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7193" y="737129"/>
            <a:ext cx="5758807" cy="5383741"/>
          </a:xfrm>
        </p:spPr>
        <p:txBody>
          <a:bodyPr/>
          <a:lstStyle/>
          <a:p>
            <a:r>
              <a:rPr lang="en-US" sz="2800" b="1" dirty="0"/>
              <a:t>December 7, 1941</a:t>
            </a:r>
          </a:p>
          <a:p>
            <a:r>
              <a:rPr lang="en-US" sz="2800" b="1" dirty="0"/>
              <a:t>“A day which will live in infamy.”</a:t>
            </a:r>
          </a:p>
          <a:p>
            <a:r>
              <a:rPr lang="en-US" sz="2800" b="1" dirty="0"/>
              <a:t>“I fear all we have done is to woken a sleeping giant.”</a:t>
            </a:r>
          </a:p>
          <a:p>
            <a:r>
              <a:rPr lang="en-US" sz="2800" b="1" dirty="0"/>
              <a:t>Island Hopping</a:t>
            </a:r>
          </a:p>
          <a:p>
            <a:endParaRPr lang="en-US" dirty="0"/>
          </a:p>
        </p:txBody>
      </p:sp>
      <p:pic>
        <p:nvPicPr>
          <p:cNvPr id="3074" name="Picture 2" descr="Image result for Douglas Macarthur">
            <a:extLst>
              <a:ext uri="{FF2B5EF4-FFF2-40B4-BE49-F238E27FC236}">
                <a16:creationId xmlns:a16="http://schemas.microsoft.com/office/drawing/2014/main" id="{79ABB797-C64C-4020-B5EE-79AB162A7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84" y="3804205"/>
            <a:ext cx="5618851" cy="293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pearl harbor newspaper">
            <a:extLst>
              <a:ext uri="{FF2B5EF4-FFF2-40B4-BE49-F238E27FC236}">
                <a16:creationId xmlns:a16="http://schemas.microsoft.com/office/drawing/2014/main" id="{D74D3572-2186-43BB-BB8A-E57135DCA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264" y="3439680"/>
            <a:ext cx="3855954" cy="31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yamamoto">
            <a:extLst>
              <a:ext uri="{FF2B5EF4-FFF2-40B4-BE49-F238E27FC236}">
                <a16:creationId xmlns:a16="http://schemas.microsoft.com/office/drawing/2014/main" id="{881008E4-8990-484D-8CC5-611CDE946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972" y="0"/>
            <a:ext cx="2162869" cy="312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5860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A1AEA-E341-48A4-953C-9E339AD98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Important Battles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80DCD-388B-4406-B6E7-5B0AD9258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625" y="1331259"/>
            <a:ext cx="5882375" cy="5267249"/>
          </a:xfrm>
        </p:spPr>
        <p:txBody>
          <a:bodyPr>
            <a:normAutofit/>
          </a:bodyPr>
          <a:lstStyle/>
          <a:p>
            <a:r>
              <a:rPr lang="en-US" sz="3600" b="1" dirty="0"/>
              <a:t>Guadalcanal</a:t>
            </a:r>
          </a:p>
          <a:p>
            <a:r>
              <a:rPr lang="en-US" sz="3600" b="1" dirty="0"/>
              <a:t>Midway</a:t>
            </a:r>
          </a:p>
          <a:p>
            <a:r>
              <a:rPr lang="en-US" sz="3600" b="1" dirty="0"/>
              <a:t>Iwo Jima</a:t>
            </a:r>
          </a:p>
          <a:p>
            <a:r>
              <a:rPr lang="en-US" sz="3600" b="1" dirty="0"/>
              <a:t>Okinawa</a:t>
            </a:r>
          </a:p>
        </p:txBody>
      </p:sp>
      <p:pic>
        <p:nvPicPr>
          <p:cNvPr id="4098" name="Picture 2" descr="Image result for iwo jima">
            <a:extLst>
              <a:ext uri="{FF2B5EF4-FFF2-40B4-BE49-F238E27FC236}">
                <a16:creationId xmlns:a16="http://schemas.microsoft.com/office/drawing/2014/main" id="{0FCF665C-34CC-4E8A-9BB6-1FA849B9A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8108" y="3429000"/>
            <a:ext cx="4572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guadalcanal">
            <a:extLst>
              <a:ext uri="{FF2B5EF4-FFF2-40B4-BE49-F238E27FC236}">
                <a16:creationId xmlns:a16="http://schemas.microsoft.com/office/drawing/2014/main" id="{0DB4B687-5E59-4A3F-A018-58701714B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299" y="245206"/>
            <a:ext cx="3678898" cy="2979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battle of midway">
            <a:extLst>
              <a:ext uri="{FF2B5EF4-FFF2-40B4-BE49-F238E27FC236}">
                <a16:creationId xmlns:a16="http://schemas.microsoft.com/office/drawing/2014/main" id="{606CCB60-C3B9-4972-A252-5E490615B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53" y="2060760"/>
            <a:ext cx="4092661" cy="3274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46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F13A7-4E01-4709-B738-356F81DFE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Should we drop the bomb?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578C7-EE24-4648-92FE-73E313B75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339" y="1190053"/>
            <a:ext cx="5857661" cy="5457882"/>
          </a:xfrm>
        </p:spPr>
        <p:txBody>
          <a:bodyPr>
            <a:normAutofit/>
          </a:bodyPr>
          <a:lstStyle/>
          <a:p>
            <a:r>
              <a:rPr lang="en-US" sz="2400" b="1" dirty="0"/>
              <a:t>Don’t drop: </a:t>
            </a:r>
          </a:p>
          <a:p>
            <a:pPr lvl="1"/>
            <a:r>
              <a:rPr lang="en-US" sz="2000" b="1" dirty="0"/>
              <a:t>Invade the Japanese homeland</a:t>
            </a:r>
          </a:p>
          <a:p>
            <a:pPr lvl="1"/>
            <a:r>
              <a:rPr lang="en-US" sz="2000" b="1" dirty="0"/>
              <a:t>Possibly 1,000,000 causalities</a:t>
            </a:r>
          </a:p>
          <a:p>
            <a:r>
              <a:rPr lang="en-US" sz="2400" b="1" dirty="0"/>
              <a:t>Do drop:</a:t>
            </a:r>
          </a:p>
          <a:p>
            <a:pPr lvl="1"/>
            <a:r>
              <a:rPr lang="en-US" sz="2000" b="1" dirty="0"/>
              <a:t>No invasion</a:t>
            </a:r>
          </a:p>
          <a:p>
            <a:pPr lvl="1"/>
            <a:r>
              <a:rPr lang="en-US" sz="2000" b="1" dirty="0"/>
              <a:t>80,000 – 100,000 killed in an instant </a:t>
            </a:r>
          </a:p>
        </p:txBody>
      </p:sp>
      <p:pic>
        <p:nvPicPr>
          <p:cNvPr id="5122" name="Picture 2" descr="Image result for truman">
            <a:extLst>
              <a:ext uri="{FF2B5EF4-FFF2-40B4-BE49-F238E27FC236}">
                <a16:creationId xmlns:a16="http://schemas.microsoft.com/office/drawing/2014/main" id="{29163808-295C-48F3-BE5E-46CCAA4748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603" y="123568"/>
            <a:ext cx="2897058" cy="363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enola gay">
            <a:extLst>
              <a:ext uri="{FF2B5EF4-FFF2-40B4-BE49-F238E27FC236}">
                <a16:creationId xmlns:a16="http://schemas.microsoft.com/office/drawing/2014/main" id="{09DFDE4E-44DE-4EAC-86BE-6B2626593C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93" y="3835228"/>
            <a:ext cx="5000368" cy="2812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fat man and little boy">
            <a:extLst>
              <a:ext uri="{FF2B5EF4-FFF2-40B4-BE49-F238E27FC236}">
                <a16:creationId xmlns:a16="http://schemas.microsoft.com/office/drawing/2014/main" id="{12ECCC3D-774E-49DA-A6AE-29B747A4A8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220" y="4134155"/>
            <a:ext cx="5784779" cy="251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74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B48AD-0B88-4CE5-A806-3FF8F9448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Homefront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CA6345-FC5F-4BAB-B36B-740E293EAF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485" y="1546291"/>
            <a:ext cx="5956515" cy="5114001"/>
          </a:xfrm>
        </p:spPr>
        <p:txBody>
          <a:bodyPr>
            <a:normAutofit/>
          </a:bodyPr>
          <a:lstStyle/>
          <a:p>
            <a:r>
              <a:rPr lang="en-US" sz="2400" b="1" dirty="0"/>
              <a:t>Major Powers dedicated 50-61% of their total GDP to munitions production</a:t>
            </a:r>
          </a:p>
          <a:p>
            <a:r>
              <a:rPr lang="en-US" sz="2400" b="1" dirty="0"/>
              <a:t>Allies produced 3x the munitions than the Axis</a:t>
            </a:r>
          </a:p>
          <a:p>
            <a:r>
              <a:rPr lang="en-US" sz="2400" b="1" dirty="0"/>
              <a:t>Rationing programs</a:t>
            </a:r>
          </a:p>
          <a:p>
            <a:r>
              <a:rPr lang="en-US" sz="2400" b="1" dirty="0"/>
              <a:t>War Bond Drives</a:t>
            </a:r>
          </a:p>
        </p:txBody>
      </p:sp>
      <p:pic>
        <p:nvPicPr>
          <p:cNvPr id="1026" name="Picture 2" descr="Image result for allied munition propaganda">
            <a:extLst>
              <a:ext uri="{FF2B5EF4-FFF2-40B4-BE49-F238E27FC236}">
                <a16:creationId xmlns:a16="http://schemas.microsoft.com/office/drawing/2014/main" id="{B59241F2-274A-404E-97CF-75556531A6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99" y="1981400"/>
            <a:ext cx="5956515" cy="416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123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wwii rationing propaganda">
            <a:extLst>
              <a:ext uri="{FF2B5EF4-FFF2-40B4-BE49-F238E27FC236}">
                <a16:creationId xmlns:a16="http://schemas.microsoft.com/office/drawing/2014/main" id="{53DBF02B-0873-42F5-B4BE-9E3F54FE6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44" y="148281"/>
            <a:ext cx="3139812" cy="397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wii rationing propaganda">
            <a:extLst>
              <a:ext uri="{FF2B5EF4-FFF2-40B4-BE49-F238E27FC236}">
                <a16:creationId xmlns:a16="http://schemas.microsoft.com/office/drawing/2014/main" id="{70D54618-D457-48BA-91E7-D19A57F84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667" y="3262183"/>
            <a:ext cx="3432089" cy="343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wwii rationing propaganda">
            <a:extLst>
              <a:ext uri="{FF2B5EF4-FFF2-40B4-BE49-F238E27FC236}">
                <a16:creationId xmlns:a16="http://schemas.microsoft.com/office/drawing/2014/main" id="{C9978C1E-50C5-422F-89CD-0DD0E2FE6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16" y="1127378"/>
            <a:ext cx="2926749" cy="426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2612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F58AE-8BD5-44C5-AAE6-1C502E266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Women during the War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B36B5-087F-421A-92AD-331CBB1CD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1269" y="1331259"/>
            <a:ext cx="5894731" cy="5304319"/>
          </a:xfrm>
        </p:spPr>
        <p:txBody>
          <a:bodyPr/>
          <a:lstStyle/>
          <a:p>
            <a:r>
              <a:rPr lang="en-US" sz="2800" b="1" dirty="0"/>
              <a:t>Unprecedented opportunities</a:t>
            </a:r>
          </a:p>
          <a:p>
            <a:r>
              <a:rPr lang="en-US" sz="2800" b="1" dirty="0"/>
              <a:t>Overcoming stereotypes</a:t>
            </a:r>
          </a:p>
          <a:p>
            <a:r>
              <a:rPr lang="en-US" sz="2800" b="1" dirty="0"/>
              <a:t>Armed Forces – 350,000</a:t>
            </a:r>
          </a:p>
          <a:p>
            <a:r>
              <a:rPr lang="en-US" sz="2800" b="1" dirty="0"/>
              <a:t>Factory Jobs</a:t>
            </a:r>
          </a:p>
          <a:p>
            <a:r>
              <a:rPr lang="en-US" sz="2800" b="1" dirty="0"/>
              <a:t>After the War </a:t>
            </a:r>
            <a:endParaRPr lang="en-US" b="1" dirty="0"/>
          </a:p>
        </p:txBody>
      </p:sp>
      <p:pic>
        <p:nvPicPr>
          <p:cNvPr id="3074" name="Picture 2" descr="Image result for rosie the riveter">
            <a:extLst>
              <a:ext uri="{FF2B5EF4-FFF2-40B4-BE49-F238E27FC236}">
                <a16:creationId xmlns:a16="http://schemas.microsoft.com/office/drawing/2014/main" id="{DE684C78-AE9E-495E-A965-800A297C8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34" y="3071532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rockford peaches">
            <a:extLst>
              <a:ext uri="{FF2B5EF4-FFF2-40B4-BE49-F238E27FC236}">
                <a16:creationId xmlns:a16="http://schemas.microsoft.com/office/drawing/2014/main" id="{5562B07B-CEA9-438A-9443-F5FBB2DB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118" y="1648357"/>
            <a:ext cx="4943261" cy="386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309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</TotalTime>
  <Words>149</Words>
  <Application>Microsoft Office PowerPoint</Application>
  <PresentationFormat>Widescreen</PresentationFormat>
  <Paragraphs>37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The Pacific and the Homefront</vt:lpstr>
      <vt:lpstr>Mukden, Marco Polo Bridge, &amp; Nanking</vt:lpstr>
      <vt:lpstr>U.S. – Japanese Relations</vt:lpstr>
      <vt:lpstr>Pearl Harbor &amp; Island Hopping </vt:lpstr>
      <vt:lpstr>Important Battles</vt:lpstr>
      <vt:lpstr>Should we drop the bomb?</vt:lpstr>
      <vt:lpstr>The Homefront</vt:lpstr>
      <vt:lpstr>PowerPoint Presentation</vt:lpstr>
      <vt:lpstr>Women during the War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Pacific, Propaganda, and the Homefront</dc:title>
  <dc:creator>Ryan Ferrin</dc:creator>
  <cp:lastModifiedBy>Jim Schneider</cp:lastModifiedBy>
  <cp:revision>9</cp:revision>
  <dcterms:created xsi:type="dcterms:W3CDTF">2018-04-15T00:19:18Z</dcterms:created>
  <dcterms:modified xsi:type="dcterms:W3CDTF">2018-04-16T15:40:16Z</dcterms:modified>
</cp:coreProperties>
</file>