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A72A-3416-4EAD-B66A-5D57F69FA9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Russian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F8DAE-BF45-41F1-8504-C661A4E8D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D84C-9BE4-4B31-A824-4954BDBE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B1338-EA66-47FA-9E33-8CACB4BA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152983"/>
            <a:ext cx="5449888" cy="543316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Russian unprepared for WWI after Russo-Japanese War</a:t>
            </a:r>
          </a:p>
          <a:p>
            <a:r>
              <a:rPr lang="en-US" sz="2400" b="1" dirty="0"/>
              <a:t>No competent military leader – Nicholas II insisted on leading the troops</a:t>
            </a:r>
          </a:p>
          <a:p>
            <a:r>
              <a:rPr lang="en-US" sz="2400" b="1" dirty="0"/>
              <a:t>Industry could not produce necessary weaponry</a:t>
            </a:r>
          </a:p>
          <a:p>
            <a:r>
              <a:rPr lang="en-US" sz="2400" b="1" dirty="0"/>
              <a:t>Ill prepared, disorganized, and untrained </a:t>
            </a:r>
          </a:p>
          <a:p>
            <a:r>
              <a:rPr lang="en-US" sz="2400" b="1" dirty="0"/>
              <a:t>Suffered incredible losses – 2 million killed between 1914 &amp; 1916</a:t>
            </a:r>
          </a:p>
          <a:p>
            <a:r>
              <a:rPr lang="en-US" sz="2400" b="1" dirty="0"/>
              <a:t>By 1917 – will to fight was gone</a:t>
            </a:r>
          </a:p>
        </p:txBody>
      </p:sp>
      <p:pic>
        <p:nvPicPr>
          <p:cNvPr id="1026" name="Picture 2" descr="Image result for russia world war 1">
            <a:extLst>
              <a:ext uri="{FF2B5EF4-FFF2-40B4-BE49-F238E27FC236}">
                <a16:creationId xmlns:a16="http://schemas.microsoft.com/office/drawing/2014/main" id="{41677B89-1C69-43F0-BCD4-95C328DB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73" y="1853248"/>
            <a:ext cx="6157278" cy="35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9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86110-C8C3-4235-88E3-21C4E2C8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Upheaval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226A-C291-4ED5-A1B6-96EC1E1A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26" y="1331259"/>
            <a:ext cx="5882373" cy="523017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Nicholas II relied on military power and bureaucracy to keep control</a:t>
            </a:r>
          </a:p>
          <a:p>
            <a:r>
              <a:rPr lang="en-US" sz="2800" b="1" dirty="0"/>
              <a:t>Cut off from domestic events by being on the front lines and the queen’s advisor – </a:t>
            </a:r>
            <a:r>
              <a:rPr lang="en-US" sz="2800" b="1" dirty="0" err="1"/>
              <a:t>Grigory</a:t>
            </a:r>
            <a:r>
              <a:rPr lang="en-US" sz="2800" b="1" dirty="0"/>
              <a:t> Rasputin</a:t>
            </a:r>
          </a:p>
          <a:p>
            <a:r>
              <a:rPr lang="en-US" sz="2800" b="1" dirty="0"/>
              <a:t>Queen made all decisions with Rasputin’s input – his influence grew dangerous</a:t>
            </a:r>
          </a:p>
          <a:p>
            <a:r>
              <a:rPr lang="en-US" sz="2800" b="1" dirty="0"/>
              <a:t>Military and economic disasters made people upset</a:t>
            </a:r>
          </a:p>
          <a:p>
            <a:r>
              <a:rPr lang="en-US" sz="2800" b="1" dirty="0"/>
              <a:t>1916 – Rasputin assassinated</a:t>
            </a:r>
          </a:p>
        </p:txBody>
      </p:sp>
      <p:pic>
        <p:nvPicPr>
          <p:cNvPr id="2050" name="Picture 2" descr="Image result for nicholas II">
            <a:extLst>
              <a:ext uri="{FF2B5EF4-FFF2-40B4-BE49-F238E27FC236}">
                <a16:creationId xmlns:a16="http://schemas.microsoft.com/office/drawing/2014/main" id="{4656CF24-2D14-4779-B268-C44CD890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0638"/>
            <a:ext cx="2763654" cy="39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asputin">
            <a:extLst>
              <a:ext uri="{FF2B5EF4-FFF2-40B4-BE49-F238E27FC236}">
                <a16:creationId xmlns:a16="http://schemas.microsoft.com/office/drawing/2014/main" id="{B2BEFDF9-C361-40E7-BF95-F4E7AAB75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273" y="2471352"/>
            <a:ext cx="2928099" cy="421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2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3D23-D8DE-4BF9-9169-C37DF133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March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4CA8E-68E2-47B6-8C57-4D1F07235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36" y="1331259"/>
            <a:ext cx="5771163" cy="519310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March 1917 – women led strikes in St. Petersburg – bread was insanely expensive and being rationed</a:t>
            </a:r>
          </a:p>
          <a:p>
            <a:r>
              <a:rPr lang="en-US" sz="2800" b="1" dirty="0"/>
              <a:t>Troops ordered to break it up – ended up joining the protestors</a:t>
            </a:r>
          </a:p>
          <a:p>
            <a:r>
              <a:rPr lang="en-US" sz="2800" b="1" dirty="0"/>
              <a:t>The Duma established a provisional government and urged the czar to step down.  </a:t>
            </a:r>
          </a:p>
          <a:p>
            <a:r>
              <a:rPr lang="en-US" sz="2800" b="1" dirty="0"/>
              <a:t>Nicholas II stepped down on March 15, 1917 – ending the 300-year old Romanov dynasty</a:t>
            </a:r>
          </a:p>
        </p:txBody>
      </p:sp>
      <p:sp>
        <p:nvSpPr>
          <p:cNvPr id="4" name="AutoShape 2" descr="Image result for march revolution russia">
            <a:extLst>
              <a:ext uri="{FF2B5EF4-FFF2-40B4-BE49-F238E27FC236}">
                <a16:creationId xmlns:a16="http://schemas.microsoft.com/office/drawing/2014/main" id="{26F9C863-F0BF-49AD-A7F6-A81545C078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249827" cy="324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march revolution russia">
            <a:extLst>
              <a:ext uri="{FF2B5EF4-FFF2-40B4-BE49-F238E27FC236}">
                <a16:creationId xmlns:a16="http://schemas.microsoft.com/office/drawing/2014/main" id="{B4C17EA0-2FAE-4805-A521-D2B5D2FC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86914"/>
            <a:ext cx="5771163" cy="40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8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F9F3-8216-47BC-A0AC-A8976EEB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Bolsheviks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3A1E1-D673-45E8-9B3C-7F64AC521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97" y="1152983"/>
            <a:ext cx="5845304" cy="5396098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Provisional government decided to remain in the war – big mistake</a:t>
            </a:r>
          </a:p>
          <a:p>
            <a:r>
              <a:rPr lang="en-US" sz="2400" b="1" dirty="0"/>
              <a:t>Also faced challenges from the Soviets</a:t>
            </a:r>
          </a:p>
          <a:p>
            <a:r>
              <a:rPr lang="en-US" sz="2400" b="1" dirty="0"/>
              <a:t>Bolsheviks – small faction of a Marxist party called the Russian Social Democrats – led by Vladimir Lenin (Leon Trotsky and Joseph Stalin were right-hand men)</a:t>
            </a:r>
          </a:p>
          <a:p>
            <a:r>
              <a:rPr lang="en-US" sz="2400" b="1" dirty="0"/>
              <a:t>November 6, 1917 – Bolsheviks seized the Winter Palace and the power</a:t>
            </a:r>
          </a:p>
          <a:p>
            <a:r>
              <a:rPr lang="en-US" sz="2400" b="1" dirty="0"/>
              <a:t>March 3, 1918 – Lenin signs the Treaty of Brest-Litovsk – gets Russia out of WWI and gives Germany eastern Poland, Ukraine, Finland, and Baltic provinces</a:t>
            </a:r>
          </a:p>
        </p:txBody>
      </p:sp>
      <p:pic>
        <p:nvPicPr>
          <p:cNvPr id="4098" name="Picture 2" descr="Image result for lenin">
            <a:extLst>
              <a:ext uri="{FF2B5EF4-FFF2-40B4-BE49-F238E27FC236}">
                <a16:creationId xmlns:a16="http://schemas.microsoft.com/office/drawing/2014/main" id="{9AE0B081-CF44-4360-AC01-FAA0CFAC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23" y="0"/>
            <a:ext cx="2414574" cy="329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otsky">
            <a:extLst>
              <a:ext uri="{FF2B5EF4-FFF2-40B4-BE49-F238E27FC236}">
                <a16:creationId xmlns:a16="http://schemas.microsoft.com/office/drawing/2014/main" id="{4F8BD4B3-D29E-477C-908B-93DB61DB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141" y="1645781"/>
            <a:ext cx="2608214" cy="32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young stalin">
            <a:extLst>
              <a:ext uri="{FF2B5EF4-FFF2-40B4-BE49-F238E27FC236}">
                <a16:creationId xmlns:a16="http://schemas.microsoft.com/office/drawing/2014/main" id="{68227274-9443-416D-BDED-68CB1ECE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50" y="3428999"/>
            <a:ext cx="2415337" cy="32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4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F40C-EE7A-4DB0-8EE0-CA2F9EA1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Civil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F34D1-1CBF-401A-99A5-CC2B8D8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21" y="1152983"/>
            <a:ext cx="5709380" cy="540845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Bolsheviks faced resistance – czarist loyalists, constitutional monarchists </a:t>
            </a:r>
          </a:p>
          <a:p>
            <a:r>
              <a:rPr lang="en-US" sz="2800" b="1" dirty="0"/>
              <a:t>Allies sent troops to Russia hoping to bring them back into the war</a:t>
            </a:r>
          </a:p>
          <a:p>
            <a:r>
              <a:rPr lang="en-US" sz="2800" b="1" dirty="0"/>
              <a:t>1918 – 1921: Red Army (Communists) vs. White Army (loyalists)</a:t>
            </a:r>
          </a:p>
          <a:p>
            <a:r>
              <a:rPr lang="en-US" sz="2800" b="1" dirty="0"/>
              <a:t>July 1918 – royal family murdered and thrown into a mine shaft</a:t>
            </a:r>
          </a:p>
          <a:p>
            <a:r>
              <a:rPr lang="en-US" sz="2800" b="1" dirty="0"/>
              <a:t>Why did the Communists win?</a:t>
            </a:r>
          </a:p>
          <a:p>
            <a:pPr lvl="1"/>
            <a:r>
              <a:rPr lang="en-US" sz="2400" b="1" dirty="0"/>
              <a:t>Trotsky’s organization</a:t>
            </a:r>
          </a:p>
          <a:p>
            <a:pPr lvl="1"/>
            <a:r>
              <a:rPr lang="en-US" sz="2400" b="1" dirty="0"/>
              <a:t>Disunity of anti-Communist forces</a:t>
            </a:r>
          </a:p>
          <a:p>
            <a:pPr lvl="1"/>
            <a:r>
              <a:rPr lang="en-US" sz="2400" b="1" dirty="0"/>
              <a:t>Single goal in mind</a:t>
            </a:r>
          </a:p>
          <a:p>
            <a:pPr lvl="1"/>
            <a:r>
              <a:rPr lang="en-US" sz="2400" b="1" dirty="0"/>
              <a:t>Cheka – secret police</a:t>
            </a:r>
          </a:p>
        </p:txBody>
      </p:sp>
      <p:pic>
        <p:nvPicPr>
          <p:cNvPr id="5122" name="Picture 2" descr="Image result for red army">
            <a:extLst>
              <a:ext uri="{FF2B5EF4-FFF2-40B4-BE49-F238E27FC236}">
                <a16:creationId xmlns:a16="http://schemas.microsoft.com/office/drawing/2014/main" id="{FA43CDAD-E216-4EA9-B3F6-4E411E05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13" y="1182710"/>
            <a:ext cx="5980670" cy="44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23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333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The Russian Revolution</vt:lpstr>
      <vt:lpstr>Background</vt:lpstr>
      <vt:lpstr>Upheaval</vt:lpstr>
      <vt:lpstr>The March Revolution </vt:lpstr>
      <vt:lpstr>The Bolsheviks </vt:lpstr>
      <vt:lpstr>Civil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Russian Revolution</dc:title>
  <dc:creator>Ryan Ferrin</dc:creator>
  <cp:lastModifiedBy>Jim Schneider</cp:lastModifiedBy>
  <cp:revision>3</cp:revision>
  <dcterms:created xsi:type="dcterms:W3CDTF">2018-03-07T01:36:17Z</dcterms:created>
  <dcterms:modified xsi:type="dcterms:W3CDTF">2018-03-13T17:58:03Z</dcterms:modified>
</cp:coreProperties>
</file>