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4BCE-7A60-444E-B0DF-9339C0732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Tying it all together: the major causes of </a:t>
            </a:r>
            <a:r>
              <a:rPr lang="en-US" b="1" dirty="0" err="1"/>
              <a:t>WOrld</a:t>
            </a:r>
            <a:r>
              <a:rPr lang="en-US" b="1" dirty="0"/>
              <a:t> war </a:t>
            </a:r>
            <a:r>
              <a:rPr lang="en-US" b="1" dirty="0" err="1"/>
              <a:t>i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7E772-ADF9-494C-8369-09F0CDA12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4778-5E3A-48EB-A00B-38954C68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52400"/>
            <a:ext cx="10131425" cy="1456267"/>
          </a:xfrm>
        </p:spPr>
        <p:txBody>
          <a:bodyPr/>
          <a:lstStyle/>
          <a:p>
            <a:r>
              <a:rPr lang="en-US" b="1" dirty="0"/>
              <a:t>Industrialization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1973A-9A1D-4725-BFA7-2E5422EC3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1967"/>
            <a:ext cx="5029200" cy="5363633"/>
          </a:xfrm>
        </p:spPr>
        <p:txBody>
          <a:bodyPr/>
          <a:lstStyle/>
          <a:p>
            <a:r>
              <a:rPr lang="en-US" sz="2400" b="1" dirty="0"/>
              <a:t>Over the course of a century, rural societies became industrial and urban very rapidly</a:t>
            </a:r>
          </a:p>
          <a:p>
            <a:r>
              <a:rPr lang="en-US" sz="2400" b="1" dirty="0"/>
              <a:t>Transportation, production, communication, and people’s health all improved</a:t>
            </a:r>
          </a:p>
          <a:p>
            <a:r>
              <a:rPr lang="en-US" sz="2400" b="1" dirty="0"/>
              <a:t>Increase in machinery &amp; technology combined with old war tactics led to total carnage</a:t>
            </a:r>
          </a:p>
          <a:p>
            <a:r>
              <a:rPr lang="en-US" sz="2400" b="1" dirty="0"/>
              <a:t>Mass production – allowed for weapons to be made faster &amp; new technology to be developed</a:t>
            </a:r>
          </a:p>
          <a:p>
            <a:endParaRPr lang="en-US" dirty="0"/>
          </a:p>
        </p:txBody>
      </p:sp>
      <p:pic>
        <p:nvPicPr>
          <p:cNvPr id="1026" name="Picture 2" descr="Image result for industrialization">
            <a:extLst>
              <a:ext uri="{FF2B5EF4-FFF2-40B4-BE49-F238E27FC236}">
                <a16:creationId xmlns:a16="http://schemas.microsoft.com/office/drawing/2014/main" id="{BD6A786C-8B24-4E07-9AA4-90D8BC216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2011570"/>
            <a:ext cx="6235700" cy="350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30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8CCA5-0E6E-4B87-AEE5-F7926D366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US" b="1" dirty="0"/>
              <a:t>Imperialism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E03FA-1EF3-4176-9A70-B456D89D7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81100"/>
            <a:ext cx="5067299" cy="5384799"/>
          </a:xfrm>
        </p:spPr>
        <p:txBody>
          <a:bodyPr>
            <a:normAutofit/>
          </a:bodyPr>
          <a:lstStyle/>
          <a:p>
            <a:r>
              <a:rPr lang="en-US" sz="2800" b="1" dirty="0"/>
              <a:t>Goal: build up national wealth &amp; influence</a:t>
            </a:r>
          </a:p>
          <a:p>
            <a:r>
              <a:rPr lang="en-US" sz="2800" b="1" dirty="0"/>
              <a:t>Scramble for Africa (and other territory) led to intense rivalries </a:t>
            </a:r>
          </a:p>
          <a:p>
            <a:r>
              <a:rPr lang="en-US" sz="2800" b="1" dirty="0"/>
              <a:t>Also led to a race for resources &amp; high tensions</a:t>
            </a:r>
          </a:p>
          <a:p>
            <a:r>
              <a:rPr lang="en-US" sz="2800" b="1" dirty="0"/>
              <a:t>Fostered strong senses of nationalism in imperialized peoples </a:t>
            </a:r>
          </a:p>
        </p:txBody>
      </p:sp>
      <p:pic>
        <p:nvPicPr>
          <p:cNvPr id="2050" name="Picture 2" descr="Image result for Imperialism">
            <a:extLst>
              <a:ext uri="{FF2B5EF4-FFF2-40B4-BE49-F238E27FC236}">
                <a16:creationId xmlns:a16="http://schemas.microsoft.com/office/drawing/2014/main" id="{7922B486-F309-4B7B-A964-FFB74B708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625" y="1625600"/>
            <a:ext cx="6263675" cy="453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55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DE873-36D2-4A48-B486-93CFB9E2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b="1" dirty="0"/>
              <a:t>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F1D6-DBAD-4748-9685-C4B0B67BF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24467"/>
            <a:ext cx="5410199" cy="5566833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Extreme pride in one’s country &amp; ethnic background along with the belief that your country is superior to others</a:t>
            </a:r>
          </a:p>
          <a:p>
            <a:r>
              <a:rPr lang="en-US" sz="2000" b="1" dirty="0"/>
              <a:t>Led a lot of oppressed ethnic groups to call for their own nations (Serbs, Vietnamese, Indians, etc.)</a:t>
            </a:r>
          </a:p>
          <a:p>
            <a:r>
              <a:rPr lang="en-US" sz="2000" b="1" dirty="0"/>
              <a:t>In order to fuel this idea of national superiority, European powers built up their militaries, looked to expand their empires, and sought exuberant amounts of wealth/resources</a:t>
            </a:r>
          </a:p>
          <a:p>
            <a:r>
              <a:rPr lang="en-US" sz="2000" b="1" dirty="0"/>
              <a:t>Also fueled by propaganda, literature, and other mass media</a:t>
            </a:r>
          </a:p>
          <a:p>
            <a:r>
              <a:rPr lang="en-US" sz="2000" b="1" dirty="0"/>
              <a:t>All this chest-pounding led to rising tensions between European powers to prove themselves to be the best</a:t>
            </a:r>
          </a:p>
          <a:p>
            <a:endParaRPr lang="en-US" dirty="0"/>
          </a:p>
        </p:txBody>
      </p:sp>
      <p:pic>
        <p:nvPicPr>
          <p:cNvPr id="3074" name="Picture 2" descr="Image result for nationalism">
            <a:extLst>
              <a:ext uri="{FF2B5EF4-FFF2-40B4-BE49-F238E27FC236}">
                <a16:creationId xmlns:a16="http://schemas.microsoft.com/office/drawing/2014/main" id="{BB124180-B723-462A-91BE-3FCC1213C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2006600"/>
            <a:ext cx="5775158" cy="330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01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CE9B-624F-4A07-BC93-55D822E3C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US" b="1" dirty="0"/>
              <a:t>Militarism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831E5-5E5D-478F-93FF-62E7F531F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041401"/>
            <a:ext cx="5410201" cy="5549900"/>
          </a:xfrm>
        </p:spPr>
        <p:txBody>
          <a:bodyPr/>
          <a:lstStyle/>
          <a:p>
            <a:r>
              <a:rPr lang="en-US" sz="2400" b="1" dirty="0"/>
              <a:t>Essentially a massive arms race</a:t>
            </a:r>
          </a:p>
          <a:p>
            <a:r>
              <a:rPr lang="en-US" sz="2400" b="1" dirty="0"/>
              <a:t>Britain had a large navy so others wanted one</a:t>
            </a:r>
          </a:p>
          <a:p>
            <a:r>
              <a:rPr lang="en-US" sz="2400" b="1" dirty="0"/>
              <a:t>France &amp; Germany competed to have the larger army</a:t>
            </a:r>
          </a:p>
          <a:p>
            <a:r>
              <a:rPr lang="en-US" sz="2400" b="1" dirty="0"/>
              <a:t>Because of prestige &amp; self-defense when one nation would update or change their military others would follow suit</a:t>
            </a:r>
          </a:p>
          <a:p>
            <a:r>
              <a:rPr lang="en-US" sz="2400" b="1" dirty="0"/>
              <a:t>Led to high taxes on civilians</a:t>
            </a:r>
          </a:p>
          <a:p>
            <a:r>
              <a:rPr lang="en-US" sz="2400" b="1" dirty="0"/>
              <a:t>Between 1870 and 1914 every nation (except UK and US) doubled the size of their army</a:t>
            </a:r>
            <a:endParaRPr lang="en-US" b="1" dirty="0"/>
          </a:p>
        </p:txBody>
      </p:sp>
      <p:pic>
        <p:nvPicPr>
          <p:cNvPr id="4098" name="Picture 2" descr="Image result for militarism political cartoon">
            <a:extLst>
              <a:ext uri="{FF2B5EF4-FFF2-40B4-BE49-F238E27FC236}">
                <a16:creationId xmlns:a16="http://schemas.microsoft.com/office/drawing/2014/main" id="{A4DE9AD2-FA7C-4CEF-B87E-E70258F82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13" y="1176868"/>
            <a:ext cx="5476288" cy="499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56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42270-6F04-4711-BBF5-2512B060D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4300"/>
            <a:ext cx="10131425" cy="1456267"/>
          </a:xfrm>
        </p:spPr>
        <p:txBody>
          <a:bodyPr/>
          <a:lstStyle/>
          <a:p>
            <a:r>
              <a:rPr lang="en-US" b="1" dirty="0"/>
              <a:t>Alliance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17493-67FD-4E59-BE6E-598586923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78467"/>
            <a:ext cx="5410201" cy="5338233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Out of fear of the rise of militarism alliances were formed</a:t>
            </a:r>
          </a:p>
          <a:p>
            <a:r>
              <a:rPr lang="en-US" sz="3200" b="1" dirty="0"/>
              <a:t>Triple Alliance (Central Powers) – Germany, Austria-Hungary, &amp; Italy – 1882</a:t>
            </a:r>
          </a:p>
          <a:p>
            <a:r>
              <a:rPr lang="en-US" sz="3200" b="1" dirty="0"/>
              <a:t>Triple Entente (Allied Powers) – Britain, France, &amp; Russia – 1907 (U.S. comes in later)</a:t>
            </a:r>
          </a:p>
          <a:p>
            <a:endParaRPr lang="en-US" dirty="0"/>
          </a:p>
        </p:txBody>
      </p:sp>
      <p:pic>
        <p:nvPicPr>
          <p:cNvPr id="5122" name="Picture 2" descr="Image result for wwi alliances">
            <a:extLst>
              <a:ext uri="{FF2B5EF4-FFF2-40B4-BE49-F238E27FC236}">
                <a16:creationId xmlns:a16="http://schemas.microsoft.com/office/drawing/2014/main" id="{54952B8E-CE99-4015-81B1-321158EE3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114301"/>
            <a:ext cx="4352925" cy="305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wwi alliances">
            <a:extLst>
              <a:ext uri="{FF2B5EF4-FFF2-40B4-BE49-F238E27FC236}">
                <a16:creationId xmlns:a16="http://schemas.microsoft.com/office/drawing/2014/main" id="{569457FA-85A0-4894-AB72-AE9BB43F7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899" y="3364856"/>
            <a:ext cx="3822701" cy="325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51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39</TotalTime>
  <Words>323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Tying it all together: the major causes of WOrld war i</vt:lpstr>
      <vt:lpstr>Industrialization</vt:lpstr>
      <vt:lpstr>Imperialism</vt:lpstr>
      <vt:lpstr>Nationalism</vt:lpstr>
      <vt:lpstr>Militarism </vt:lpstr>
      <vt:lpstr>Alliance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Tying it all together: the major causes of wwi</dc:title>
  <dc:creator>Ryan Ferrin</dc:creator>
  <cp:lastModifiedBy>Jim Schneider</cp:lastModifiedBy>
  <cp:revision>6</cp:revision>
  <dcterms:created xsi:type="dcterms:W3CDTF">2018-02-13T15:44:12Z</dcterms:created>
  <dcterms:modified xsi:type="dcterms:W3CDTF">2018-02-16T15:02:10Z</dcterms:modified>
</cp:coreProperties>
</file>