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4357-D738-4CDA-9285-D7D77B8CD8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China &amp; Japan: a tale of two societies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D5B6F-C432-433C-86A7-67F8800D63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1800 – 1914 </a:t>
            </a:r>
          </a:p>
        </p:txBody>
      </p:sp>
    </p:spTree>
    <p:extLst>
      <p:ext uri="{BB962C8B-B14F-4D97-AF65-F5344CB8AC3E}">
        <p14:creationId xmlns:p14="http://schemas.microsoft.com/office/powerpoint/2010/main" val="354343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D2B5-1638-453B-8324-BC200B36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en-US" b="1" dirty="0"/>
              <a:t>Return to tradition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62D0D-C6BB-4A4D-A447-55DA0CB0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503122"/>
            <a:ext cx="5410200" cy="5354877"/>
          </a:xfrm>
        </p:spPr>
        <p:txBody>
          <a:bodyPr>
            <a:normAutofit/>
          </a:bodyPr>
          <a:lstStyle/>
          <a:p>
            <a:r>
              <a:rPr lang="en-US" sz="3200" b="1" dirty="0"/>
              <a:t>Japanese people had started to reject Western influences</a:t>
            </a:r>
          </a:p>
          <a:p>
            <a:r>
              <a:rPr lang="en-US" sz="3200" b="1" dirty="0"/>
              <a:t>Artists returned to traditional techniques</a:t>
            </a:r>
          </a:p>
          <a:p>
            <a:r>
              <a:rPr lang="en-US" sz="3200" b="1" dirty="0"/>
              <a:t>1889 – Tokyo School of Fine Arts established</a:t>
            </a:r>
          </a:p>
          <a:p>
            <a:r>
              <a:rPr lang="en-US" sz="3200" b="1" dirty="0"/>
              <a:t>Japanese products &amp; gardens become incredibly popular in the U.S. </a:t>
            </a:r>
          </a:p>
        </p:txBody>
      </p:sp>
      <p:pic>
        <p:nvPicPr>
          <p:cNvPr id="5122" name="Picture 2" descr="Image result for 19th century japanese products">
            <a:extLst>
              <a:ext uri="{FF2B5EF4-FFF2-40B4-BE49-F238E27FC236}">
                <a16:creationId xmlns:a16="http://schemas.microsoft.com/office/drawing/2014/main" id="{FCFF893E-F94D-4DF2-9CFA-4DBFA6303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049054"/>
            <a:ext cx="2323376" cy="313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19th century japanese folding screen">
            <a:extLst>
              <a:ext uri="{FF2B5EF4-FFF2-40B4-BE49-F238E27FC236}">
                <a16:creationId xmlns:a16="http://schemas.microsoft.com/office/drawing/2014/main" id="{30B8F5CF-87BC-486E-9782-31B3DF62C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65" y="3551129"/>
            <a:ext cx="4693635" cy="313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17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F87F-6005-41BA-BD59-B4EF14EE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en-US" b="1" dirty="0"/>
              <a:t>Revolution in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2101-F161-4856-92ED-C243D7BE7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67" y="1067217"/>
            <a:ext cx="5811033" cy="5471369"/>
          </a:xfrm>
        </p:spPr>
        <p:txBody>
          <a:bodyPr>
            <a:normAutofit/>
          </a:bodyPr>
          <a:lstStyle/>
          <a:p>
            <a:r>
              <a:rPr lang="en-US" sz="2400" b="1" dirty="0"/>
              <a:t>Fall of the Qing Dynasty – 1911</a:t>
            </a:r>
          </a:p>
          <a:p>
            <a:pPr lvl="1"/>
            <a:r>
              <a:rPr lang="en-US" sz="2400" b="1" dirty="0"/>
              <a:t>Tried to reform after Boxer Rebellion</a:t>
            </a:r>
          </a:p>
          <a:p>
            <a:pPr lvl="1"/>
            <a:r>
              <a:rPr lang="en-US" sz="2400" b="1" dirty="0"/>
              <a:t>Emerging new elite – intellectuals, merchants, professionals</a:t>
            </a:r>
          </a:p>
          <a:p>
            <a:pPr lvl="1"/>
            <a:r>
              <a:rPr lang="en-US" sz="2400" b="1" dirty="0"/>
              <a:t>Reforms did not help peasants</a:t>
            </a:r>
          </a:p>
          <a:p>
            <a:r>
              <a:rPr lang="en-US" sz="2400" b="1" dirty="0"/>
              <a:t>Rise of Sun </a:t>
            </a:r>
            <a:r>
              <a:rPr lang="en-US" sz="2400" b="1" dirty="0" err="1"/>
              <a:t>Yatsen</a:t>
            </a:r>
            <a:endParaRPr lang="en-US" sz="2400" b="1" dirty="0"/>
          </a:p>
          <a:p>
            <a:pPr lvl="1"/>
            <a:r>
              <a:rPr lang="en-US" sz="2400" b="1" dirty="0"/>
              <a:t>Formed Revive China Society</a:t>
            </a:r>
          </a:p>
          <a:p>
            <a:pPr lvl="1"/>
            <a:r>
              <a:rPr lang="en-US" sz="2400" b="1" dirty="0"/>
              <a:t>1905 – formed Nationalist Party</a:t>
            </a:r>
          </a:p>
          <a:p>
            <a:pPr lvl="1"/>
            <a:r>
              <a:rPr lang="en-US" sz="2400" b="1" dirty="0"/>
              <a:t>Three People’s Principles</a:t>
            </a:r>
          </a:p>
          <a:p>
            <a:pPr lvl="2"/>
            <a:r>
              <a:rPr lang="en-US" sz="2000" b="1" dirty="0"/>
              <a:t>Nationalism</a:t>
            </a:r>
          </a:p>
          <a:p>
            <a:pPr lvl="2"/>
            <a:r>
              <a:rPr lang="en-US" sz="2000" b="1" dirty="0"/>
              <a:t>Democracy</a:t>
            </a:r>
          </a:p>
          <a:p>
            <a:pPr lvl="2"/>
            <a:r>
              <a:rPr lang="en-US" sz="2000" b="1" dirty="0"/>
              <a:t>Right to pursue livelihoods</a:t>
            </a:r>
          </a:p>
          <a:p>
            <a:pPr lvl="1"/>
            <a:endParaRPr lang="en-US" b="1" dirty="0"/>
          </a:p>
        </p:txBody>
      </p:sp>
      <p:pic>
        <p:nvPicPr>
          <p:cNvPr id="1026" name="Picture 2" descr="Image result for sun yat sen">
            <a:extLst>
              <a:ext uri="{FF2B5EF4-FFF2-40B4-BE49-F238E27FC236}">
                <a16:creationId xmlns:a16="http://schemas.microsoft.com/office/drawing/2014/main" id="{B708698E-A1A2-47AE-A463-52EB75F54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293028"/>
            <a:ext cx="36195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14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3B83-33E6-4C12-BFFD-92B5D14C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38071"/>
            <a:ext cx="8610600" cy="1293028"/>
          </a:xfrm>
        </p:spPr>
        <p:txBody>
          <a:bodyPr/>
          <a:lstStyle/>
          <a:p>
            <a:r>
              <a:rPr lang="en-US" b="1" dirty="0"/>
              <a:t>Revolution of 1911 &amp; Civil War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2CDB7-8805-48B7-A886-12E3D0B43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71" y="1340286"/>
            <a:ext cx="5410200" cy="5787024"/>
          </a:xfrm>
        </p:spPr>
        <p:txBody>
          <a:bodyPr>
            <a:normAutofit/>
          </a:bodyPr>
          <a:lstStyle/>
          <a:p>
            <a:r>
              <a:rPr lang="en-US" sz="2400" b="1" dirty="0"/>
              <a:t>Sun </a:t>
            </a:r>
            <a:r>
              <a:rPr lang="en-US" sz="2400" b="1" dirty="0" err="1"/>
              <a:t>Yatsen’s</a:t>
            </a:r>
            <a:r>
              <a:rPr lang="en-US" sz="2400" b="1" dirty="0"/>
              <a:t> followers stage an uprising – Qing dynasty collapses</a:t>
            </a:r>
          </a:p>
          <a:p>
            <a:r>
              <a:rPr lang="en-US" sz="2400" b="1" dirty="0"/>
              <a:t>Sun turns to Yuan </a:t>
            </a:r>
            <a:r>
              <a:rPr lang="en-US" sz="2400" b="1" dirty="0" err="1"/>
              <a:t>Shikai</a:t>
            </a:r>
            <a:r>
              <a:rPr lang="en-US" sz="2400" b="1" dirty="0"/>
              <a:t> – needed military support</a:t>
            </a:r>
          </a:p>
          <a:p>
            <a:r>
              <a:rPr lang="en-US" sz="2400" b="1" dirty="0"/>
              <a:t>Produced no new political or social – just a collapse of old order</a:t>
            </a:r>
          </a:p>
          <a:p>
            <a:r>
              <a:rPr lang="en-US" sz="2400" b="1" dirty="0"/>
              <a:t>Yuan and military take over – clash with Sun’s supporters</a:t>
            </a:r>
          </a:p>
          <a:p>
            <a:r>
              <a:rPr lang="en-US" sz="2400" b="1" dirty="0"/>
              <a:t>Nationalists stage a rebellion – fail, Sun flees to Japan</a:t>
            </a:r>
          </a:p>
          <a:p>
            <a:r>
              <a:rPr lang="en-US" sz="2400" b="1" dirty="0"/>
              <a:t>Yuan sets up a dictatorship – dies in 1916 – civil war between war lords follows </a:t>
            </a:r>
          </a:p>
        </p:txBody>
      </p:sp>
      <p:pic>
        <p:nvPicPr>
          <p:cNvPr id="2050" name="Picture 2" descr="Image result for yuan shikai">
            <a:extLst>
              <a:ext uri="{FF2B5EF4-FFF2-40B4-BE49-F238E27FC236}">
                <a16:creationId xmlns:a16="http://schemas.microsoft.com/office/drawing/2014/main" id="{F2B6AA34-D639-43A2-8F20-6B5A019E6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060920"/>
            <a:ext cx="3965227" cy="52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5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297E-610A-47B1-AFC2-20D482E6E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25545"/>
            <a:ext cx="8610600" cy="1293028"/>
          </a:xfrm>
        </p:spPr>
        <p:txBody>
          <a:bodyPr/>
          <a:lstStyle/>
          <a:p>
            <a:r>
              <a:rPr lang="en-US" b="1" dirty="0"/>
              <a:t>Culture and society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4217-B1B3-46FB-86F7-CA3B0E0C8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18" y="1217530"/>
            <a:ext cx="5497882" cy="5408738"/>
          </a:xfrm>
        </p:spPr>
        <p:txBody>
          <a:bodyPr>
            <a:normAutofit/>
          </a:bodyPr>
          <a:lstStyle/>
          <a:p>
            <a:r>
              <a:rPr lang="en-US" b="1" dirty="0"/>
              <a:t>Economy had never been more productive</a:t>
            </a:r>
          </a:p>
          <a:p>
            <a:r>
              <a:rPr lang="en-US" b="1" dirty="0"/>
              <a:t>Westerners had affected trade</a:t>
            </a:r>
          </a:p>
          <a:p>
            <a:pPr lvl="1"/>
            <a:r>
              <a:rPr lang="en-US" b="1" dirty="0"/>
              <a:t>Introduced modern transportation and communication</a:t>
            </a:r>
          </a:p>
          <a:p>
            <a:pPr lvl="1"/>
            <a:r>
              <a:rPr lang="en-US" b="1" dirty="0"/>
              <a:t>Created export market</a:t>
            </a:r>
          </a:p>
          <a:p>
            <a:pPr lvl="1"/>
            <a:r>
              <a:rPr lang="en-US" b="1" dirty="0"/>
              <a:t>Integrated Chinese market into global economy</a:t>
            </a:r>
          </a:p>
          <a:p>
            <a:r>
              <a:rPr lang="en-US" b="1" dirty="0"/>
              <a:t>Imperialism imposed a state of dependence</a:t>
            </a:r>
          </a:p>
          <a:p>
            <a:r>
              <a:rPr lang="en-US" b="1" dirty="0"/>
              <a:t>Most people farmers; changes most striking in cities</a:t>
            </a:r>
          </a:p>
          <a:p>
            <a:r>
              <a:rPr lang="en-US" b="1" dirty="0"/>
              <a:t>Confucian social ideals starting to decline</a:t>
            </a:r>
          </a:p>
          <a:p>
            <a:r>
              <a:rPr lang="en-US" b="1" dirty="0"/>
              <a:t>Radicals wanted to eliminate culture</a:t>
            </a:r>
          </a:p>
          <a:p>
            <a:endParaRPr lang="en-US" dirty="0"/>
          </a:p>
        </p:txBody>
      </p:sp>
      <p:pic>
        <p:nvPicPr>
          <p:cNvPr id="3076" name="Picture 4" descr="Image result for zhou enlai">
            <a:extLst>
              <a:ext uri="{FF2B5EF4-FFF2-40B4-BE49-F238E27FC236}">
                <a16:creationId xmlns:a16="http://schemas.microsoft.com/office/drawing/2014/main" id="{AD2B95FD-D2F1-4FF2-95AF-9CFB32297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217529"/>
            <a:ext cx="2421699" cy="363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lu xun">
            <a:extLst>
              <a:ext uri="{FF2B5EF4-FFF2-40B4-BE49-F238E27FC236}">
                <a16:creationId xmlns:a16="http://schemas.microsoft.com/office/drawing/2014/main" id="{E25502AA-77E3-4B13-A521-88336A649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69" y="3168090"/>
            <a:ext cx="2824097" cy="336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3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535A-6CA0-4115-9E29-F9D30CD2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900" y="100493"/>
            <a:ext cx="8610600" cy="1293028"/>
          </a:xfrm>
        </p:spPr>
        <p:txBody>
          <a:bodyPr/>
          <a:lstStyle/>
          <a:p>
            <a:r>
              <a:rPr lang="en-US" b="1" dirty="0"/>
              <a:t>Japan – end of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80570-602E-4754-8741-A6E6A528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3611"/>
            <a:ext cx="5410200" cy="5483896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US broke 200 years of isolation – sent in navy to demand access</a:t>
            </a:r>
          </a:p>
          <a:p>
            <a:pPr lvl="1"/>
            <a:r>
              <a:rPr lang="en-US" sz="2800" b="1" dirty="0"/>
              <a:t>1853 – Commodore Matthew Perry</a:t>
            </a:r>
          </a:p>
          <a:p>
            <a:pPr lvl="1"/>
            <a:r>
              <a:rPr lang="en-US" sz="2800" b="1" dirty="0"/>
              <a:t>Treaty of Kanagawa – opened Japanese ports to West</a:t>
            </a:r>
          </a:p>
          <a:p>
            <a:r>
              <a:rPr lang="en-US" sz="2800" b="1" dirty="0"/>
              <a:t>Resistance to New Order</a:t>
            </a:r>
          </a:p>
          <a:p>
            <a:pPr lvl="1"/>
            <a:r>
              <a:rPr lang="en-US" sz="2800" b="1" dirty="0"/>
              <a:t>Strongest in samurai class</a:t>
            </a:r>
          </a:p>
          <a:p>
            <a:pPr lvl="1"/>
            <a:r>
              <a:rPr lang="en-US" sz="2800" b="1" dirty="0"/>
              <a:t>Sat-Cho alliance – 1863</a:t>
            </a:r>
          </a:p>
          <a:p>
            <a:pPr lvl="1"/>
            <a:r>
              <a:rPr lang="en-US" sz="2800" b="1" dirty="0"/>
              <a:t>1868 – Sat-Cho attack shogun’s palace – start Meiji Restoration</a:t>
            </a:r>
          </a:p>
          <a:p>
            <a:endParaRPr lang="en-US" dirty="0"/>
          </a:p>
        </p:txBody>
      </p:sp>
      <p:pic>
        <p:nvPicPr>
          <p:cNvPr id="4098" name="Picture 2" descr="Image result for commodore matthew perry">
            <a:extLst>
              <a:ext uri="{FF2B5EF4-FFF2-40B4-BE49-F238E27FC236}">
                <a16:creationId xmlns:a16="http://schemas.microsoft.com/office/drawing/2014/main" id="{8C82EB59-0657-45D8-99D3-46C2EFDC0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77896"/>
            <a:ext cx="2626040" cy="39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amurai 1860s">
            <a:extLst>
              <a:ext uri="{FF2B5EF4-FFF2-40B4-BE49-F238E27FC236}">
                <a16:creationId xmlns:a16="http://schemas.microsoft.com/office/drawing/2014/main" id="{52A2688F-0CD1-40F0-B318-3D8516ECE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878" y="3488452"/>
            <a:ext cx="4027622" cy="320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3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B0CC-0972-4760-BF83-27471A60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13019"/>
            <a:ext cx="8610600" cy="1293028"/>
          </a:xfrm>
        </p:spPr>
        <p:txBody>
          <a:bodyPr/>
          <a:lstStyle/>
          <a:p>
            <a:r>
              <a:rPr lang="en-US" b="1" dirty="0"/>
              <a:t>Meiji Restoration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BFF03-CD61-4A81-A964-9BB3762F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5628"/>
            <a:ext cx="6096000" cy="5239353"/>
          </a:xfrm>
        </p:spPr>
        <p:txBody>
          <a:bodyPr/>
          <a:lstStyle/>
          <a:p>
            <a:r>
              <a:rPr lang="en-US" b="1" dirty="0"/>
              <a:t>Policy of industrialization begun by Sat-Cho alliance</a:t>
            </a:r>
          </a:p>
          <a:p>
            <a:r>
              <a:rPr lang="en-US" b="1" dirty="0"/>
              <a:t>Sought to abolish old order; stripped daimyo of property</a:t>
            </a:r>
          </a:p>
          <a:p>
            <a:r>
              <a:rPr lang="en-US" b="1" dirty="0"/>
              <a:t>1868 – Charter Oath signed</a:t>
            </a:r>
          </a:p>
          <a:p>
            <a:pPr lvl="1"/>
            <a:r>
              <a:rPr lang="en-US" b="1" dirty="0"/>
              <a:t>Modeled new constitution after Imperial Germany</a:t>
            </a:r>
          </a:p>
          <a:p>
            <a:r>
              <a:rPr lang="en-US" b="1" dirty="0"/>
              <a:t>Began to send people to study in the West – military in particular</a:t>
            </a:r>
          </a:p>
          <a:p>
            <a:r>
              <a:rPr lang="en-US" b="1" dirty="0"/>
              <a:t> Reforms</a:t>
            </a:r>
          </a:p>
          <a:p>
            <a:pPr lvl="1"/>
            <a:r>
              <a:rPr lang="en-US" b="1" dirty="0"/>
              <a:t>Redistributed land &amp; land taxes</a:t>
            </a:r>
          </a:p>
          <a:p>
            <a:pPr lvl="1"/>
            <a:r>
              <a:rPr lang="en-US" b="1" dirty="0"/>
              <a:t>Promoted Industry to protect against the West</a:t>
            </a:r>
          </a:p>
          <a:p>
            <a:pPr lvl="1"/>
            <a:r>
              <a:rPr lang="en-US" b="1" dirty="0"/>
              <a:t>Fostered a close relationship between govt. &amp; business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meiji restoration">
            <a:extLst>
              <a:ext uri="{FF2B5EF4-FFF2-40B4-BE49-F238E27FC236}">
                <a16:creationId xmlns:a16="http://schemas.microsoft.com/office/drawing/2014/main" id="{17B78520-FB7A-4417-9CC7-CE7E1B937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29530"/>
            <a:ext cx="5997880" cy="29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25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8140-1FF3-4327-AB2C-844CE0DF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074" y="231733"/>
            <a:ext cx="8610600" cy="1293028"/>
          </a:xfrm>
        </p:spPr>
        <p:txBody>
          <a:bodyPr/>
          <a:lstStyle/>
          <a:p>
            <a:r>
              <a:rPr lang="en-US" b="1" dirty="0"/>
              <a:t>Military education &amp; social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61B67-A316-41FE-B82E-9808F72EA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36" y="1568886"/>
            <a:ext cx="5998924" cy="5057381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Knew they needed a modern military to compete with West</a:t>
            </a:r>
          </a:p>
          <a:p>
            <a:r>
              <a:rPr lang="en-US" sz="2800" b="1" dirty="0"/>
              <a:t>1871 – instituted compulsory military service</a:t>
            </a:r>
          </a:p>
          <a:p>
            <a:r>
              <a:rPr lang="en-US" sz="2800" b="1" dirty="0"/>
              <a:t>Brought in foreign specialists &amp; sent students abroad to learn new tactics</a:t>
            </a:r>
          </a:p>
          <a:p>
            <a:r>
              <a:rPr lang="en-US" sz="2800" b="1" dirty="0"/>
              <a:t>Abolished old class system – aristocratic privileges abolished &amp; new freedom for women </a:t>
            </a:r>
          </a:p>
          <a:p>
            <a:r>
              <a:rPr lang="en-US" sz="2800" b="1" dirty="0"/>
              <a:t>Western fashion and leisure activities allowed – BASEBALL!!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meiji japanese military">
            <a:extLst>
              <a:ext uri="{FF2B5EF4-FFF2-40B4-BE49-F238E27FC236}">
                <a16:creationId xmlns:a16="http://schemas.microsoft.com/office/drawing/2014/main" id="{2CF44E28-8031-4791-9AE2-01DE9163F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78" y="2057401"/>
            <a:ext cx="5672986" cy="36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3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8AB4-AF78-432A-90F8-4A03F373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391" y="117859"/>
            <a:ext cx="8610600" cy="1293028"/>
          </a:xfrm>
        </p:spPr>
        <p:txBody>
          <a:bodyPr/>
          <a:lstStyle/>
          <a:p>
            <a:r>
              <a:rPr lang="en-US" b="1" dirty="0"/>
              <a:t>Japanese Imperialism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9E3AC-0F07-47DE-B334-A47AE9557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10887"/>
            <a:ext cx="5410200" cy="5290538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Attempted to copy the West</a:t>
            </a:r>
          </a:p>
          <a:p>
            <a:r>
              <a:rPr lang="en-US" sz="2800" b="1" dirty="0"/>
              <a:t>1876 – forced Korea into a trading partnership</a:t>
            </a:r>
          </a:p>
          <a:p>
            <a:r>
              <a:rPr lang="en-US" sz="2800" b="1" dirty="0"/>
              <a:t>1894 – Sino-Japanese War – fought over Korean independence, Japan won</a:t>
            </a:r>
          </a:p>
          <a:p>
            <a:r>
              <a:rPr lang="en-US" sz="2800" b="1" dirty="0"/>
              <a:t>1904 – Russo-Japanese War – fought over Port Arthur in China, Japanese annihilates Russian fleet</a:t>
            </a:r>
          </a:p>
          <a:p>
            <a:r>
              <a:rPr lang="en-US" sz="2800" b="1" dirty="0"/>
              <a:t>Stuns everyone – Japan starts to see itself as equal in power to the West</a:t>
            </a:r>
          </a:p>
        </p:txBody>
      </p:sp>
      <p:pic>
        <p:nvPicPr>
          <p:cNvPr id="3074" name="Picture 2" descr="Image result for russo japanese war">
            <a:extLst>
              <a:ext uri="{FF2B5EF4-FFF2-40B4-BE49-F238E27FC236}">
                <a16:creationId xmlns:a16="http://schemas.microsoft.com/office/drawing/2014/main" id="{3B4C6842-78D9-45EC-9637-49E53944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17" y="1172892"/>
            <a:ext cx="5301009" cy="5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5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4074-1E8A-45E7-A030-09E80C13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47673"/>
            <a:ext cx="8610600" cy="1293028"/>
          </a:xfrm>
        </p:spPr>
        <p:txBody>
          <a:bodyPr/>
          <a:lstStyle/>
          <a:p>
            <a:r>
              <a:rPr lang="en-US" b="1" dirty="0"/>
              <a:t>Japan – U.S.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B90D2-369A-4154-A645-CA0606271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540701"/>
            <a:ext cx="5410200" cy="5198302"/>
          </a:xfrm>
        </p:spPr>
        <p:txBody>
          <a:bodyPr>
            <a:normAutofit/>
          </a:bodyPr>
          <a:lstStyle/>
          <a:p>
            <a:r>
              <a:rPr lang="en-US" sz="2800" b="1" dirty="0"/>
              <a:t>U.S. had recognized Japan’s authority in Korea, they had recognized ours in the Philippines</a:t>
            </a:r>
          </a:p>
          <a:p>
            <a:r>
              <a:rPr lang="en-US" sz="2800" b="1" dirty="0"/>
              <a:t>1907 – Theodore Roosevelt cuts deal to stop Japanese immigration to U.S. </a:t>
            </a:r>
          </a:p>
          <a:p>
            <a:pPr lvl="1"/>
            <a:r>
              <a:rPr lang="en-US" sz="2800" b="1" dirty="0"/>
              <a:t>Japanese resented this</a:t>
            </a:r>
          </a:p>
          <a:p>
            <a:r>
              <a:rPr lang="en-US" sz="2800" b="1" dirty="0"/>
              <a:t>1910 – Japan fully annexes Korea; American China Lobby is outraged</a:t>
            </a:r>
          </a:p>
          <a:p>
            <a:pPr lvl="1"/>
            <a:r>
              <a:rPr lang="en-US" sz="2800" b="1" dirty="0"/>
              <a:t>Henry </a:t>
            </a:r>
            <a:r>
              <a:rPr lang="en-US" sz="2800" b="1" dirty="0" err="1"/>
              <a:t>Luce</a:t>
            </a:r>
            <a:endParaRPr lang="en-US" sz="2800" b="1" dirty="0"/>
          </a:p>
        </p:txBody>
      </p:sp>
      <p:pic>
        <p:nvPicPr>
          <p:cNvPr id="4098" name="Picture 2" descr="Image result for henry luce">
            <a:extLst>
              <a:ext uri="{FF2B5EF4-FFF2-40B4-BE49-F238E27FC236}">
                <a16:creationId xmlns:a16="http://schemas.microsoft.com/office/drawing/2014/main" id="{FD0A971A-5EFF-4DC6-98C9-3674FAE5D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68" y="1357749"/>
            <a:ext cx="3797148" cy="504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52524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49</TotalTime>
  <Words>512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China &amp; Japan: a tale of two societies</vt:lpstr>
      <vt:lpstr>Revolution in China</vt:lpstr>
      <vt:lpstr>Revolution of 1911 &amp; Civil War </vt:lpstr>
      <vt:lpstr>Culture and society changes</vt:lpstr>
      <vt:lpstr>Japan – end of Isolation</vt:lpstr>
      <vt:lpstr>Meiji Restoration</vt:lpstr>
      <vt:lpstr>Military education &amp; social structure</vt:lpstr>
      <vt:lpstr>Japanese Imperialism</vt:lpstr>
      <vt:lpstr>Japan – U.S. Relations</vt:lpstr>
      <vt:lpstr>Return to tradition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Asia Under Challenge</dc:title>
  <dc:creator>Ryan Ferrin</dc:creator>
  <cp:lastModifiedBy>Jim Schneider</cp:lastModifiedBy>
  <cp:revision>9</cp:revision>
  <dcterms:created xsi:type="dcterms:W3CDTF">2018-02-08T02:09:20Z</dcterms:created>
  <dcterms:modified xsi:type="dcterms:W3CDTF">2018-02-16T15:01:34Z</dcterms:modified>
</cp:coreProperties>
</file>