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1FD63-40CA-4706-B8CA-661ECFD2BD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Revolutions &amp; the </a:t>
            </a:r>
            <a:r>
              <a:rPr lang="en-US"/>
              <a:t>Nation state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7CAAE-7818-4C97-8101-4F1F8C60C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41E55-92EE-4FF2-A88B-ED7D29C5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Congress of Vienna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3FAD-E91D-4281-B82E-0D1EB2B60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938" y="1236466"/>
            <a:ext cx="6301517" cy="5452433"/>
          </a:xfrm>
        </p:spPr>
        <p:txBody>
          <a:bodyPr>
            <a:normAutofit lnSpcReduction="1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September 1814 – meeting of European leaders after defeat of Napoleon</a:t>
            </a:r>
          </a:p>
          <a:p>
            <a:pPr lvl="1"/>
            <a:r>
              <a:rPr lang="en-US" sz="3600" b="1" dirty="0">
                <a:solidFill>
                  <a:schemeClr val="tx2"/>
                </a:solidFill>
              </a:rPr>
              <a:t>Prince </a:t>
            </a:r>
            <a:r>
              <a:rPr lang="en-US" sz="3600" b="1" dirty="0" err="1">
                <a:solidFill>
                  <a:schemeClr val="tx2"/>
                </a:solidFill>
              </a:rPr>
              <a:t>Klemens</a:t>
            </a:r>
            <a:r>
              <a:rPr lang="en-US" sz="3600" b="1" dirty="0">
                <a:solidFill>
                  <a:schemeClr val="tx2"/>
                </a:solidFill>
              </a:rPr>
              <a:t> von Metternich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Conservatism &amp; Balance of Power</a:t>
            </a:r>
          </a:p>
          <a:p>
            <a:pPr lvl="1"/>
            <a:r>
              <a:rPr lang="en-US" sz="3600" b="1" dirty="0">
                <a:solidFill>
                  <a:schemeClr val="tx2"/>
                </a:solidFill>
              </a:rPr>
              <a:t>Concert of Europe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Principle of Intervention</a:t>
            </a:r>
          </a:p>
          <a:p>
            <a:endParaRPr lang="en-US" dirty="0"/>
          </a:p>
        </p:txBody>
      </p:sp>
      <p:pic>
        <p:nvPicPr>
          <p:cNvPr id="4" name="Picture 2" descr="Image result for metternich">
            <a:extLst>
              <a:ext uri="{FF2B5EF4-FFF2-40B4-BE49-F238E27FC236}">
                <a16:creationId xmlns:a16="http://schemas.microsoft.com/office/drawing/2014/main" id="{08F7E097-D172-414A-BF3E-14D345E2E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23" y="702783"/>
            <a:ext cx="3820177" cy="545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9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71D4-84AE-489B-91E2-7BF70221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Forces of Change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EFDA-6E35-4E41-90BD-F4EB0A33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97" y="1128451"/>
            <a:ext cx="5374591" cy="5460239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Liberalism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People should be as free as possible from govt. restraint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Nationalism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Loyalty shifted from monarch to nation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Strong ally in liberalism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Revolutionary Outbursts</a:t>
            </a:r>
          </a:p>
          <a:p>
            <a:pPr lvl="1"/>
            <a:r>
              <a:rPr lang="en-US" sz="3200" b="1" dirty="0">
                <a:solidFill>
                  <a:schemeClr val="tx2"/>
                </a:solidFill>
              </a:rPr>
              <a:t>Began in 1830</a:t>
            </a:r>
          </a:p>
          <a:p>
            <a:endParaRPr lang="en-US" dirty="0"/>
          </a:p>
        </p:txBody>
      </p:sp>
      <p:pic>
        <p:nvPicPr>
          <p:cNvPr id="4" name="Picture 4" descr="Image result for nationalism political cartoon">
            <a:extLst>
              <a:ext uri="{FF2B5EF4-FFF2-40B4-BE49-F238E27FC236}">
                <a16:creationId xmlns:a16="http://schemas.microsoft.com/office/drawing/2014/main" id="{49D8F1A5-C794-44A2-BD85-76D84CFF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8" y="1644594"/>
            <a:ext cx="5564663" cy="44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27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BB57F-F256-4E46-8F95-4059AEAE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144390"/>
            <a:ext cx="10178322" cy="1492132"/>
          </a:xfrm>
        </p:spPr>
        <p:txBody>
          <a:bodyPr/>
          <a:lstStyle/>
          <a:p>
            <a:r>
              <a:rPr lang="en-US" sz="5400" b="1" dirty="0"/>
              <a:t>Revolutions of 1848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35ED9-BBAC-4466-A235-6BAD8B11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890456"/>
            <a:ext cx="5387117" cy="571076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Another French Revolution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Second Republic established – November 1848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Trouble in the German States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Revolution failed to gain support – unification not achieved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Revolutions in Central Europe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Revolutions fail in Austria 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Metternich ousted</a:t>
            </a:r>
          </a:p>
          <a:p>
            <a:r>
              <a:rPr lang="en-US" sz="3400" b="1" dirty="0">
                <a:solidFill>
                  <a:schemeClr val="tx2"/>
                </a:solidFill>
              </a:rPr>
              <a:t>Revolts in the Italian States</a:t>
            </a:r>
          </a:p>
          <a:p>
            <a:pPr lvl="1"/>
            <a:r>
              <a:rPr lang="en-US" sz="3400" b="1" dirty="0">
                <a:solidFill>
                  <a:schemeClr val="tx2"/>
                </a:solidFill>
              </a:rPr>
              <a:t>Austria controlled Northern Italy – put down unification attempts</a:t>
            </a:r>
          </a:p>
          <a:p>
            <a:endParaRPr lang="en-US" dirty="0"/>
          </a:p>
        </p:txBody>
      </p:sp>
      <p:pic>
        <p:nvPicPr>
          <p:cNvPr id="4" name="Picture 2" descr="Image result for german revolutions of 1848">
            <a:extLst>
              <a:ext uri="{FF2B5EF4-FFF2-40B4-BE49-F238E27FC236}">
                <a16:creationId xmlns:a16="http://schemas.microsoft.com/office/drawing/2014/main" id="{E083313B-C937-4504-878A-B8D582F6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13" y="2286001"/>
            <a:ext cx="4912289" cy="368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1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8FC02-9533-4953-A165-A610F4F5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Toward national unification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6635-9BAE-44FD-8C9D-185BDBA2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8867"/>
            <a:ext cx="4844322" cy="540498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Breakdown of the Concert of Europe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Crimean War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Italian Unification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1861 – new state of Italy declared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German Unification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Otto von Bismarck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1871 – Second German Empire Declared</a:t>
            </a:r>
          </a:p>
          <a:p>
            <a:endParaRPr lang="en-US" dirty="0"/>
          </a:p>
        </p:txBody>
      </p:sp>
      <p:pic>
        <p:nvPicPr>
          <p:cNvPr id="4" name="Picture 2" descr="Image result for otto von bismarck">
            <a:extLst>
              <a:ext uri="{FF2B5EF4-FFF2-40B4-BE49-F238E27FC236}">
                <a16:creationId xmlns:a16="http://schemas.microsoft.com/office/drawing/2014/main" id="{A9399E9D-009F-4DDC-9352-027E934F7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41" y="1354077"/>
            <a:ext cx="3176981" cy="46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18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389F-9884-4466-A232-209D7312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Reform in Europe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6D133-EDE1-4118-8407-906DA199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46341"/>
            <a:ext cx="5274382" cy="5492662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Great Britain</a:t>
            </a: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Managed to avoid revolutionary upheaval 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France</a:t>
            </a: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Restores empire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Austria</a:t>
            </a: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Compromise of 1867 – becomes Austria-Hungary </a:t>
            </a:r>
          </a:p>
          <a:p>
            <a:r>
              <a:rPr lang="en-US" sz="2800" b="1" dirty="0">
                <a:solidFill>
                  <a:schemeClr val="tx2"/>
                </a:solidFill>
              </a:rPr>
              <a:t>Russia</a:t>
            </a:r>
          </a:p>
          <a:p>
            <a:pPr lvl="1"/>
            <a:r>
              <a:rPr lang="en-US" sz="2800" b="1" dirty="0">
                <a:solidFill>
                  <a:schemeClr val="tx2"/>
                </a:solidFill>
              </a:rPr>
              <a:t>Rural, agricultural, autocratic</a:t>
            </a:r>
          </a:p>
          <a:p>
            <a:endParaRPr lang="en-US" dirty="0"/>
          </a:p>
        </p:txBody>
      </p:sp>
      <p:pic>
        <p:nvPicPr>
          <p:cNvPr id="4" name="Picture 4" descr="Image result for franz joseph">
            <a:extLst>
              <a:ext uri="{FF2B5EF4-FFF2-40B4-BE49-F238E27FC236}">
                <a16:creationId xmlns:a16="http://schemas.microsoft.com/office/drawing/2014/main" id="{2B40AF12-D0DD-40A1-A7A3-92A856D6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25" y="1128451"/>
            <a:ext cx="3542386" cy="50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94761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20</TotalTime>
  <Words>172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Gill Sans MT</vt:lpstr>
      <vt:lpstr>Impact</vt:lpstr>
      <vt:lpstr>Badge</vt:lpstr>
      <vt:lpstr>Revolutions &amp; the Nation state</vt:lpstr>
      <vt:lpstr>Congress of Vienna</vt:lpstr>
      <vt:lpstr>Forces of Change</vt:lpstr>
      <vt:lpstr>Revolutions of 1848</vt:lpstr>
      <vt:lpstr>Toward national unification</vt:lpstr>
      <vt:lpstr>Reform in Europe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Ferrin</dc:creator>
  <cp:lastModifiedBy>Jim Schneider</cp:lastModifiedBy>
  <cp:revision>3</cp:revision>
  <dcterms:created xsi:type="dcterms:W3CDTF">2018-01-24T22:16:12Z</dcterms:created>
  <dcterms:modified xsi:type="dcterms:W3CDTF">2018-01-28T14:39:49Z</dcterms:modified>
</cp:coreProperties>
</file>